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59" r:id="rId4"/>
    <p:sldId id="282" r:id="rId5"/>
    <p:sldId id="267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7" r:id="rId14"/>
    <p:sldId id="279" r:id="rId15"/>
    <p:sldId id="283" r:id="rId16"/>
    <p:sldId id="280" r:id="rId17"/>
    <p:sldId id="281" r:id="rId18"/>
    <p:sldId id="260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8"/>
    <p:restoredTop sz="94671"/>
  </p:normalViewPr>
  <p:slideViewPr>
    <p:cSldViewPr>
      <p:cViewPr varScale="1">
        <p:scale>
          <a:sx n="63" d="100"/>
          <a:sy n="63" d="100"/>
        </p:scale>
        <p:origin x="798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EC50B-FCE6-B348-BA4A-7A74A82A1930}" type="datetimeFigureOut">
              <a:rPr lang="de-DE" smtClean="0"/>
              <a:t>14.02.2018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07BEB-CD62-3D49-A916-7AE4FEF07F3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36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07BEB-CD62-3D49-A916-7AE4FEF07F3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07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07BEB-CD62-3D49-A916-7AE4FEF07F3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07BEB-CD62-3D49-A916-7AE4FEF07F3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418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07BEB-CD62-3D49-A916-7AE4FEF07F3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0397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07BEB-CD62-3D49-A916-7AE4FEF07F3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411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07BEB-CD62-3D49-A916-7AE4FEF07F3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55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07BEB-CD62-3D49-A916-7AE4FEF07F3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3924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07BEB-CD62-3D49-A916-7AE4FEF07F3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192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07BEB-CD62-3D49-A916-7AE4FEF07F3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57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43744" y="5373216"/>
            <a:ext cx="10704512" cy="1484784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21929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12EB1B-F9ED-1C41-8C75-7A7B282988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77" y="332656"/>
            <a:ext cx="5243646" cy="4448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14.02.2018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de-DE"/>
              <a:t>Titel durch Klicken hinzufügen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14.02.2018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10474C7-FF85-4562-868B-8C4627C77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50D42-C9CD-4801-B293-61D1F53EC57E}" type="datetimeFigureOut">
              <a:rPr lang="de-DE" smtClean="0"/>
              <a:pPr/>
              <a:t>14.02.2018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7CF1E46-4A83-1247-868F-D489EE8F7125}"/>
              </a:ext>
            </a:extLst>
          </p:cNvPr>
          <p:cNvGrpSpPr/>
          <p:nvPr userDrawn="1"/>
        </p:nvGrpSpPr>
        <p:grpSpPr>
          <a:xfrm>
            <a:off x="4348652" y="6237312"/>
            <a:ext cx="3494696" cy="540000"/>
            <a:chOff x="4650888" y="6237312"/>
            <a:chExt cx="3494696" cy="54000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1392D26-E551-A943-99F1-1766CA5A00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0888" y="6237312"/>
              <a:ext cx="540000" cy="5400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45794F8-85B4-7F4C-8544-A6C7B5FAC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045" y="6237312"/>
              <a:ext cx="2801539" cy="540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14.02.2018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14.02.2018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14.02.2018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14.02.2018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14.02.2018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14.02.2018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14.02.2018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NeueLT Std Med" panose="020B0604020202020204" pitchFamily="34" charset="0"/>
              </a:defRPr>
            </a:lvl1pPr>
          </a:lstStyle>
          <a:p>
            <a:fld id="{1BA50D42-C9CD-4801-B293-61D1F53EC57E}" type="datetimeFigureOut">
              <a:rPr lang="de-DE" smtClean="0"/>
              <a:pPr/>
              <a:t>14.02.2018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NeueLT Std Med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NeueLT Std Med" panose="020B0604020202020204" pitchFamily="34" charset="0"/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NeueLT Std Med" panose="020B0604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elveticaNeueLT Std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7">
            <a:extLst>
              <a:ext uri="{FF2B5EF4-FFF2-40B4-BE49-F238E27FC236}">
                <a16:creationId xmlns:a16="http://schemas.microsoft.com/office/drawing/2014/main" id="{EC3826E0-3E41-48A6-ACF4-840DA75C80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AT" dirty="0">
                <a:latin typeface="HelveticaNeueLT Std Med" panose="020B0604020202020204" pitchFamily="34" charset="0"/>
              </a:rPr>
              <a:t>EIN PROJEKT VON</a:t>
            </a:r>
          </a:p>
          <a:p>
            <a:r>
              <a:rPr lang="de-AT" b="0" spc="300" dirty="0"/>
              <a:t>Laurenz Gebauer, David Krög,</a:t>
            </a:r>
          </a:p>
          <a:p>
            <a:r>
              <a:rPr lang="de-AT" b="0" spc="300" dirty="0"/>
              <a:t>Bernhard Pranz und Markus Schiller</a:t>
            </a:r>
          </a:p>
        </p:txBody>
      </p:sp>
    </p:spTree>
    <p:extLst>
      <p:ext uri="{BB962C8B-B14F-4D97-AF65-F5344CB8AC3E}">
        <p14:creationId xmlns:p14="http://schemas.microsoft.com/office/powerpoint/2010/main" val="244252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8569A-A4A9-C945-B2B8-EC833C37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Liste der Aktivitäten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98B476-79CC-6648-B365-4080EDF9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704" y="1600203"/>
            <a:ext cx="8150696" cy="4525963"/>
          </a:xfrm>
        </p:spPr>
        <p:txBody>
          <a:bodyPr/>
          <a:lstStyle/>
          <a:p>
            <a:r>
              <a:rPr lang="de-AT" dirty="0"/>
              <a:t>Übersicht über Aktivitäten</a:t>
            </a:r>
          </a:p>
          <a:p>
            <a:r>
              <a:rPr lang="de-AT" dirty="0"/>
              <a:t>Schalter zwischen</a:t>
            </a:r>
          </a:p>
          <a:p>
            <a:pPr lvl="1"/>
            <a:r>
              <a:rPr lang="de-AT" dirty="0"/>
              <a:t>Eigene erstellte Aktivitäten</a:t>
            </a:r>
          </a:p>
          <a:p>
            <a:pPr lvl="1"/>
            <a:r>
              <a:rPr lang="de-AT" dirty="0"/>
              <a:t>Teilgenommene Aktivitäten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C71F427-CC0E-EB47-A74C-6BA967D37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" y="1772816"/>
            <a:ext cx="2529114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8569A-A4A9-C945-B2B8-EC833C37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Profil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98B476-79CC-6648-B365-4080EDF9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704" y="1600203"/>
            <a:ext cx="8150696" cy="4525963"/>
          </a:xfrm>
        </p:spPr>
        <p:txBody>
          <a:bodyPr/>
          <a:lstStyle/>
          <a:p>
            <a:r>
              <a:rPr lang="de-AT" dirty="0"/>
              <a:t>Profil darstellen</a:t>
            </a:r>
          </a:p>
          <a:p>
            <a:pPr lvl="1"/>
            <a:r>
              <a:rPr lang="de-AT" dirty="0"/>
              <a:t>Profilfoto</a:t>
            </a:r>
          </a:p>
          <a:p>
            <a:pPr lvl="1"/>
            <a:r>
              <a:rPr lang="de-AT" dirty="0"/>
              <a:t>Name + Alter</a:t>
            </a:r>
          </a:p>
          <a:p>
            <a:pPr lvl="1"/>
            <a:r>
              <a:rPr lang="de-AT" dirty="0"/>
              <a:t>Profiltext</a:t>
            </a:r>
          </a:p>
          <a:p>
            <a:r>
              <a:rPr lang="de-AT" dirty="0"/>
              <a:t>Profil bearbeiten</a:t>
            </a:r>
          </a:p>
          <a:p>
            <a:r>
              <a:rPr lang="de-AT" dirty="0"/>
              <a:t>Abmelden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C71F427-CC0E-EB47-A74C-6BA967D37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85681"/>
            <a:ext cx="2540000" cy="413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730C6-CCBD-204F-81CD-ED28B9E2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Libraries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B02BFF-1BE8-F945-AF6B-0BB4A5D6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896" y="1141623"/>
            <a:ext cx="6744072" cy="23182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6DF7B42-1D8F-344C-9972-265A08240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2504" y="3462928"/>
            <a:ext cx="5159896" cy="9545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56BE6CE-876D-1746-830B-545128281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455215"/>
            <a:ext cx="3168352" cy="106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9C39F45A-A1B0-894A-8B4A-E500CAB11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27" y="260648"/>
            <a:ext cx="10348547" cy="6014859"/>
          </a:xfrm>
        </p:spPr>
      </p:pic>
    </p:spTree>
    <p:extLst>
      <p:ext uri="{BB962C8B-B14F-4D97-AF65-F5344CB8AC3E}">
        <p14:creationId xmlns:p14="http://schemas.microsoft.com/office/powerpoint/2010/main" val="148155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634E5-D40A-5342-82DE-D262890E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Demo</a:t>
            </a:r>
            <a:endParaRPr lang="de-DE" dirty="0"/>
          </a:p>
        </p:txBody>
      </p:sp>
      <p:pic>
        <p:nvPicPr>
          <p:cNvPr id="4" name="livedemo">
            <a:hlinkClick r:id="" action="ppaction://media"/>
            <a:extLst>
              <a:ext uri="{FF2B5EF4-FFF2-40B4-BE49-F238E27FC236}">
                <a16:creationId xmlns:a16="http://schemas.microsoft.com/office/drawing/2014/main" id="{07AE9800-B649-C34C-8B01-6FDD07B508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2825" y="1417638"/>
            <a:ext cx="2546350" cy="4525963"/>
          </a:xfrm>
        </p:spPr>
      </p:pic>
    </p:spTree>
    <p:extLst>
      <p:ext uri="{BB962C8B-B14F-4D97-AF65-F5344CB8AC3E}">
        <p14:creationId xmlns:p14="http://schemas.microsoft.com/office/powerpoint/2010/main" val="3221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1FAB98-F424-0D4F-A199-1227B6270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54" y="404664"/>
            <a:ext cx="1416794" cy="252000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A76351A-7AB5-CE45-B8CE-547781C8B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142" y="404664"/>
            <a:ext cx="1416794" cy="252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4B91FB0-2974-5E48-A864-8C268CB55A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30" y="404664"/>
            <a:ext cx="1416794" cy="252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0E70721-92B2-D64C-92CB-E1C2394CEE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30" y="3284984"/>
            <a:ext cx="1416794" cy="252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B55C349-837F-A044-BF7A-9040161609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54" y="3284984"/>
            <a:ext cx="1416794" cy="252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6667C08-2E26-634D-A80B-068FE7E0C1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142" y="3284984"/>
            <a:ext cx="1416794" cy="252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505342C-A48E-8A48-9AAF-66AD5091C9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18" y="3284984"/>
            <a:ext cx="1416794" cy="2520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1A4657C-D907-3A4B-B43C-384210DF80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18" y="375574"/>
            <a:ext cx="141679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44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EE628-D183-BF4C-B8DE-59D01D42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Herausforderungen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5B4AF5-64F6-D44B-88D0-837973C3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Asynchrone Programmierung</a:t>
            </a:r>
          </a:p>
          <a:p>
            <a:r>
              <a:rPr lang="de-AT" dirty="0"/>
              <a:t>Auslesen und Speichern in der Datenbank</a:t>
            </a:r>
          </a:p>
          <a:p>
            <a:r>
              <a:rPr lang="de-AT" dirty="0"/>
              <a:t>iOS Animationen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1394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45ED1-F10D-AB4C-A3B3-2B6BCDF7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Nächste Schritte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E5FF69-6085-FF44-AE1E-6ED42C62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Design </a:t>
            </a:r>
            <a:r>
              <a:rPr lang="de-AT" dirty="0" err="1"/>
              <a:t>Verbeserungen</a:t>
            </a:r>
            <a:endParaRPr lang="de-AT" dirty="0"/>
          </a:p>
          <a:p>
            <a:r>
              <a:rPr lang="de-AT" dirty="0"/>
              <a:t>Chatfunktion</a:t>
            </a:r>
          </a:p>
          <a:p>
            <a:r>
              <a:rPr lang="de-AT" dirty="0"/>
              <a:t>Private Veranstaltungen und Gruppen</a:t>
            </a:r>
          </a:p>
          <a:p>
            <a:r>
              <a:rPr lang="de-AT" dirty="0"/>
              <a:t>Store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6468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73A9BE-ECB2-4E42-8818-CCF1DF0B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313" y="1394920"/>
            <a:ext cx="7772400" cy="2754163"/>
          </a:xfrm>
        </p:spPr>
        <p:txBody>
          <a:bodyPr anchor="ctr" anchorCtr="0">
            <a:normAutofit/>
          </a:bodyPr>
          <a:lstStyle/>
          <a:p>
            <a:pPr algn="ctr"/>
            <a:r>
              <a:rPr lang="de-AT" dirty="0">
                <a:solidFill>
                  <a:srgbClr val="21929B"/>
                </a:solidFill>
              </a:rPr>
              <a:t>Vielen Dank für Ihre Aufmerksamkeit!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81995BB-B250-674D-AF19-B8A09EF1C9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541" y="4711963"/>
            <a:ext cx="1353951" cy="13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16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BC726511-1D8E-1247-9292-D3858987E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733009"/>
            <a:ext cx="3817968" cy="540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F6A6F2-594E-6741-88E3-C79B51F4EA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216" y="908720"/>
            <a:ext cx="828000" cy="828000"/>
          </a:xfrm>
          <a:prstGeom prst="rect">
            <a:avLst/>
          </a:prstGeom>
        </p:spPr>
      </p:pic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41EA5E7B-0150-EB49-9C0E-FE2CFB31EC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216" y="908720"/>
            <a:ext cx="828000" cy="82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A320B48-A4C8-5F45-81E7-20F721CF9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733009"/>
            <a:ext cx="3817968" cy="54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0B8D052-2D54-4F4E-A12F-CACE37F6AE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44" y="908720"/>
            <a:ext cx="828000" cy="828000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3DCCEA-BD93-7746-B0C8-B37AFD61C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44" y="908720"/>
            <a:ext cx="828000" cy="828000"/>
          </a:xfr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16A6124-E8F1-B04A-AEB3-C735B5C63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60" y="1354460"/>
            <a:ext cx="4149080" cy="41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6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96561-60EA-4F1E-B91B-545FEDC2E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Team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0D4B9B2F-C4BA-C443-B9E4-E45460F212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400850"/>
              </p:ext>
            </p:extLst>
          </p:nvPr>
        </p:nvGraphicFramePr>
        <p:xfrm>
          <a:off x="1842356" y="1600200"/>
          <a:ext cx="8507288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822">
                  <a:extLst>
                    <a:ext uri="{9D8B030D-6E8A-4147-A177-3AD203B41FA5}">
                      <a16:colId xmlns:a16="http://schemas.microsoft.com/office/drawing/2014/main" val="3736329011"/>
                    </a:ext>
                  </a:extLst>
                </a:gridCol>
                <a:gridCol w="2126822">
                  <a:extLst>
                    <a:ext uri="{9D8B030D-6E8A-4147-A177-3AD203B41FA5}">
                      <a16:colId xmlns:a16="http://schemas.microsoft.com/office/drawing/2014/main" val="2579297026"/>
                    </a:ext>
                  </a:extLst>
                </a:gridCol>
                <a:gridCol w="2126822">
                  <a:extLst>
                    <a:ext uri="{9D8B030D-6E8A-4147-A177-3AD203B41FA5}">
                      <a16:colId xmlns:a16="http://schemas.microsoft.com/office/drawing/2014/main" val="1991217076"/>
                    </a:ext>
                  </a:extLst>
                </a:gridCol>
                <a:gridCol w="2126822">
                  <a:extLst>
                    <a:ext uri="{9D8B030D-6E8A-4147-A177-3AD203B41FA5}">
                      <a16:colId xmlns:a16="http://schemas.microsoft.com/office/drawing/2014/main" val="3889603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b="1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Laurenz</a:t>
                      </a:r>
                    </a:p>
                    <a:p>
                      <a:pPr algn="ctr"/>
                      <a:r>
                        <a:rPr lang="de-AT" sz="2000" b="1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Gebauer</a:t>
                      </a:r>
                      <a:endParaRPr lang="de-DE" b="1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1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David</a:t>
                      </a:r>
                    </a:p>
                    <a:p>
                      <a:pPr algn="ctr"/>
                      <a:r>
                        <a:rPr lang="de-AT" sz="2000" b="1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Krög</a:t>
                      </a:r>
                      <a:endParaRPr lang="de-DE" b="1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1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Bernhard</a:t>
                      </a:r>
                    </a:p>
                    <a:p>
                      <a:pPr algn="ctr"/>
                      <a:r>
                        <a:rPr lang="de-AT" sz="2000" b="1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Pranz</a:t>
                      </a:r>
                      <a:endParaRPr lang="de-DE" b="1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1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Markus</a:t>
                      </a:r>
                    </a:p>
                    <a:p>
                      <a:pPr algn="ctr"/>
                      <a:r>
                        <a:rPr lang="de-AT" sz="2000" b="1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Schiller</a:t>
                      </a:r>
                      <a:endParaRPr lang="de-DE" b="1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27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AT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  <a:p>
                      <a:pPr algn="ctr"/>
                      <a:endParaRPr lang="de-AT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  <a:p>
                      <a:pPr algn="ctr"/>
                      <a:endParaRPr lang="de-AT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  <a:p>
                      <a:pPr algn="ctr"/>
                      <a:endParaRPr lang="de-AT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  <a:p>
                      <a:pPr algn="ctr"/>
                      <a:endParaRPr lang="de-AT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  <a:p>
                      <a:pPr algn="ctr"/>
                      <a:endParaRPr lang="de-AT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  <a:p>
                      <a:pPr algn="ctr"/>
                      <a:endParaRPr lang="de-AT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  <a:p>
                      <a:pPr algn="ctr"/>
                      <a:endParaRPr lang="de-AT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2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AT" b="0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Android</a:t>
                      </a:r>
                    </a:p>
                    <a:p>
                      <a:pPr algn="ctr"/>
                      <a:r>
                        <a:rPr lang="de-AT" b="0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Dokumentation</a:t>
                      </a:r>
                      <a:endParaRPr lang="de-DE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Android</a:t>
                      </a:r>
                    </a:p>
                    <a:p>
                      <a:pPr algn="ctr"/>
                      <a:r>
                        <a:rPr lang="de-AT" b="0" i="0" dirty="0" err="1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Firebase</a:t>
                      </a:r>
                      <a:endParaRPr lang="de-AT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iOS</a:t>
                      </a:r>
                    </a:p>
                    <a:p>
                      <a:pPr algn="ctr"/>
                      <a:r>
                        <a:rPr lang="de-AT" b="0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Dokumentation</a:t>
                      </a:r>
                    </a:p>
                    <a:p>
                      <a:pPr algn="ctr"/>
                      <a:r>
                        <a:rPr lang="de-AT" b="0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Design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i="0" dirty="0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iOS</a:t>
                      </a:r>
                    </a:p>
                    <a:p>
                      <a:pPr algn="ctr"/>
                      <a:r>
                        <a:rPr lang="de-AT" b="0" i="0" dirty="0" err="1">
                          <a:solidFill>
                            <a:schemeClr val="bg1"/>
                          </a:solidFill>
                          <a:latin typeface="HelveticaNeueLT Std Med" panose="020B0604020202020204" pitchFamily="34" charset="0"/>
                        </a:rPr>
                        <a:t>Firebase</a:t>
                      </a:r>
                      <a:endParaRPr lang="de-DE" b="0" i="0" dirty="0">
                        <a:solidFill>
                          <a:schemeClr val="bg1"/>
                        </a:solidFill>
                        <a:latin typeface="HelveticaNeueLT Std Med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910898"/>
                  </a:ext>
                </a:extLst>
              </a:tr>
            </a:tbl>
          </a:graphicData>
        </a:graphic>
      </p:graphicFrame>
      <p:pic>
        <p:nvPicPr>
          <p:cNvPr id="38" name="Grafik 37">
            <a:extLst>
              <a:ext uri="{FF2B5EF4-FFF2-40B4-BE49-F238E27FC236}">
                <a16:creationId xmlns:a16="http://schemas.microsoft.com/office/drawing/2014/main" id="{C8A10ACB-A826-554C-8A6F-F2A28DA6D2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29267" y="2503805"/>
            <a:ext cx="1274445" cy="179959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31BA7C70-B004-5042-83B5-CA5555EA3A62}"/>
              </a:ext>
            </a:extLst>
          </p:cNvPr>
          <p:cNvPicPr/>
          <p:nvPr/>
        </p:nvPicPr>
        <p:blipFill rotWithShape="1">
          <a:blip r:embed="rId4"/>
          <a:srcRect l="6515" r="22403"/>
          <a:stretch/>
        </p:blipFill>
        <p:spPr bwMode="auto">
          <a:xfrm>
            <a:off x="4367808" y="2503805"/>
            <a:ext cx="1278890" cy="1799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56368371-C306-DA4B-82B4-71043F481426}"/>
              </a:ext>
            </a:extLst>
          </p:cNvPr>
          <p:cNvPicPr/>
          <p:nvPr/>
        </p:nvPicPr>
        <p:blipFill rotWithShape="1">
          <a:blip r:embed="rId5"/>
          <a:srcRect l="6638" r="12783"/>
          <a:stretch/>
        </p:blipFill>
        <p:spPr bwMode="auto">
          <a:xfrm>
            <a:off x="6665064" y="2503805"/>
            <a:ext cx="1087120" cy="1799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E156CB3A-DD17-6B42-966C-05C39C72021A}"/>
              </a:ext>
            </a:extLst>
          </p:cNvPr>
          <p:cNvPicPr/>
          <p:nvPr/>
        </p:nvPicPr>
        <p:blipFill rotWithShape="1">
          <a:blip r:embed="rId6"/>
          <a:srcRect l="16450" r="20196"/>
          <a:stretch/>
        </p:blipFill>
        <p:spPr bwMode="auto">
          <a:xfrm>
            <a:off x="8765145" y="2503805"/>
            <a:ext cx="1139825" cy="1799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501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405428-8612-634F-A1A6-7032FF73C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6019"/>
            <a:ext cx="10972800" cy="4525963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de-AT" sz="8800" dirty="0"/>
              <a:t>Personen verbinden</a:t>
            </a:r>
          </a:p>
        </p:txBody>
      </p:sp>
    </p:spTree>
    <p:extLst>
      <p:ext uri="{BB962C8B-B14F-4D97-AF65-F5344CB8AC3E}">
        <p14:creationId xmlns:p14="http://schemas.microsoft.com/office/powerpoint/2010/main" val="278261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8569A-A4A9-C945-B2B8-EC833C37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Splashscreen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98B476-79CC-6648-B365-4080EDF9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704" y="1600203"/>
            <a:ext cx="8150696" cy="4525963"/>
          </a:xfrm>
        </p:spPr>
        <p:txBody>
          <a:bodyPr/>
          <a:lstStyle/>
          <a:p>
            <a:r>
              <a:rPr lang="de-AT" dirty="0"/>
              <a:t>Animation des Logos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C71F427-CC0E-EB47-A74C-6BA967D37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95" y="1772816"/>
            <a:ext cx="2491809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4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8569A-A4A9-C945-B2B8-EC833C37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Anmelden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98B476-79CC-6648-B365-4080EDF9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704" y="1600203"/>
            <a:ext cx="8150696" cy="4525963"/>
          </a:xfrm>
        </p:spPr>
        <p:txBody>
          <a:bodyPr/>
          <a:lstStyle/>
          <a:p>
            <a:r>
              <a:rPr lang="de-AT" dirty="0"/>
              <a:t>Authentifizierung über</a:t>
            </a:r>
          </a:p>
          <a:p>
            <a:pPr lvl="1"/>
            <a:r>
              <a:rPr lang="de-AT" dirty="0"/>
              <a:t>E-Mail</a:t>
            </a:r>
          </a:p>
          <a:p>
            <a:pPr lvl="1"/>
            <a:r>
              <a:rPr lang="de-AT" dirty="0"/>
              <a:t>Passwort</a:t>
            </a:r>
          </a:p>
          <a:p>
            <a:r>
              <a:rPr lang="de-AT" dirty="0"/>
              <a:t>Anmeldedaten mit Server abgleichen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C71F427-CC0E-EB47-A74C-6BA967D37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2816"/>
            <a:ext cx="2540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7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8569A-A4A9-C945-B2B8-EC833C37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Registrieren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98B476-79CC-6648-B365-4080EDF9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704" y="1600203"/>
            <a:ext cx="8150696" cy="4525963"/>
          </a:xfrm>
        </p:spPr>
        <p:txBody>
          <a:bodyPr/>
          <a:lstStyle/>
          <a:p>
            <a:r>
              <a:rPr lang="de-AT" dirty="0"/>
              <a:t>Registrierung mit</a:t>
            </a:r>
          </a:p>
          <a:p>
            <a:pPr lvl="1"/>
            <a:r>
              <a:rPr lang="de-AT" dirty="0"/>
              <a:t>Name</a:t>
            </a:r>
          </a:p>
          <a:p>
            <a:pPr lvl="1"/>
            <a:r>
              <a:rPr lang="de-AT" dirty="0"/>
              <a:t>Geburtsdatum</a:t>
            </a:r>
          </a:p>
          <a:p>
            <a:pPr lvl="1"/>
            <a:r>
              <a:rPr lang="de-AT" dirty="0"/>
              <a:t>E-Mail</a:t>
            </a:r>
          </a:p>
          <a:p>
            <a:pPr lvl="1"/>
            <a:r>
              <a:rPr lang="de-AT" dirty="0"/>
              <a:t>Passwort</a:t>
            </a:r>
          </a:p>
          <a:p>
            <a:r>
              <a:rPr lang="de-AT" dirty="0"/>
              <a:t>Daten werden am Server gespeichert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C71F427-CC0E-EB47-A74C-6BA967D37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85" y="1772816"/>
            <a:ext cx="2537229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2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8569A-A4A9-C945-B2B8-EC833C37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Hauptbildschirm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98B476-79CC-6648-B365-4080EDF9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704" y="1600203"/>
            <a:ext cx="8150696" cy="4525963"/>
          </a:xfrm>
        </p:spPr>
        <p:txBody>
          <a:bodyPr/>
          <a:lstStyle/>
          <a:p>
            <a:r>
              <a:rPr lang="de-AT" dirty="0"/>
              <a:t>Übersicht aller Aktivitäten</a:t>
            </a:r>
          </a:p>
          <a:p>
            <a:r>
              <a:rPr lang="de-AT" dirty="0"/>
              <a:t>Suchen nach Orten</a:t>
            </a:r>
          </a:p>
          <a:p>
            <a:r>
              <a:rPr lang="de-AT" dirty="0"/>
              <a:t>Filtern nach Kategorien</a:t>
            </a:r>
          </a:p>
          <a:p>
            <a:r>
              <a:rPr lang="de-AT" dirty="0"/>
              <a:t>Neue Aktivität hinzufügen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C71F427-CC0E-EB47-A74C-6BA967D37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7" y="1772816"/>
            <a:ext cx="2524606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4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8569A-A4A9-C945-B2B8-EC833C37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Aktivität: Detailansicht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498B476-79CC-6648-B365-4080EDF9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1704" y="1600203"/>
            <a:ext cx="8150696" cy="4525963"/>
          </a:xfrm>
        </p:spPr>
        <p:txBody>
          <a:bodyPr/>
          <a:lstStyle/>
          <a:p>
            <a:r>
              <a:rPr lang="de-AT" dirty="0"/>
              <a:t>Nähere Details:</a:t>
            </a:r>
          </a:p>
          <a:p>
            <a:pPr lvl="1"/>
            <a:r>
              <a:rPr lang="de-AT" dirty="0"/>
              <a:t>Name der Aktivität</a:t>
            </a:r>
          </a:p>
          <a:p>
            <a:pPr lvl="1"/>
            <a:r>
              <a:rPr lang="de-AT" dirty="0"/>
              <a:t>Kategorie</a:t>
            </a:r>
          </a:p>
          <a:p>
            <a:pPr lvl="1"/>
            <a:r>
              <a:rPr lang="de-AT" dirty="0"/>
              <a:t>Zeit (Start und Ende)</a:t>
            </a:r>
          </a:p>
          <a:p>
            <a:pPr lvl="1"/>
            <a:r>
              <a:rPr lang="de-AT" dirty="0"/>
              <a:t>Teilnehmer</a:t>
            </a:r>
          </a:p>
          <a:p>
            <a:pPr lvl="1"/>
            <a:r>
              <a:rPr lang="de-AT" dirty="0"/>
              <a:t>Informationen</a:t>
            </a:r>
          </a:p>
          <a:p>
            <a:pPr lvl="1"/>
            <a:r>
              <a:rPr lang="de-AT" dirty="0"/>
              <a:t>Karte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C71F427-CC0E-EB47-A74C-6BA967D37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3" y="1772816"/>
            <a:ext cx="2529114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9593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Breitbild</PresentationFormat>
  <Paragraphs>88</Paragraphs>
  <Slides>18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HelveticaNeueLT Std</vt:lpstr>
      <vt:lpstr>HelveticaNeueLT Std Med</vt:lpstr>
      <vt:lpstr>Larissa-Design</vt:lpstr>
      <vt:lpstr>PowerPoint-Präsentation</vt:lpstr>
      <vt:lpstr>PowerPoint-Präsentation</vt:lpstr>
      <vt:lpstr>Team</vt:lpstr>
      <vt:lpstr>PowerPoint-Präsentation</vt:lpstr>
      <vt:lpstr>Splashscreen</vt:lpstr>
      <vt:lpstr>Anmelden</vt:lpstr>
      <vt:lpstr>Registrieren</vt:lpstr>
      <vt:lpstr>Hauptbildschirm</vt:lpstr>
      <vt:lpstr>Aktivität: Detailansicht</vt:lpstr>
      <vt:lpstr>Liste der Aktivitäten</vt:lpstr>
      <vt:lpstr>Profil</vt:lpstr>
      <vt:lpstr>Libraries</vt:lpstr>
      <vt:lpstr>PowerPoint-Präsentation</vt:lpstr>
      <vt:lpstr>Demo</vt:lpstr>
      <vt:lpstr>PowerPoint-Präsentation</vt:lpstr>
      <vt:lpstr>Herausforderungen</vt:lpstr>
      <vt:lpstr>Nächste Schritte</vt:lpstr>
      <vt:lpstr>Vielen Dank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Bernhard Pranz</cp:lastModifiedBy>
  <cp:revision>25</cp:revision>
  <dcterms:modified xsi:type="dcterms:W3CDTF">2018-02-14T19:57:49Z</dcterms:modified>
</cp:coreProperties>
</file>